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7772400" cy="10058400"/>
  <p:notesSz cx="6858000" cy="9144000"/>
  <p:embeddedFontLst>
    <p:embeddedFont>
      <p:font typeface="Montserrat" panose="020B0604020202020204" charset="0"/>
      <p:italic r:id="rId4"/>
      <p:boldItalic r:id="rId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75"/>
  </p:normalViewPr>
  <p:slideViewPr>
    <p:cSldViewPr snapToGrid="0">
      <p:cViewPr varScale="1">
        <p:scale>
          <a:sx n="55" d="100"/>
          <a:sy n="55" d="100"/>
        </p:scale>
        <p:origin x="2482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100d36b6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100d36b6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198575" y="1415969"/>
            <a:ext cx="3261600" cy="7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64945" y="8273124"/>
            <a:ext cx="50991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0" y="0"/>
            <a:ext cx="7772400" cy="159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700175" y="355675"/>
            <a:ext cx="459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John Clark</a:t>
            </a:r>
            <a:endParaRPr sz="4200" b="1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499950" y="3198688"/>
            <a:ext cx="341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Location  •  Phone Number  •  name@email.com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700175" y="997025"/>
            <a:ext cx="55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Position Title</a:t>
            </a:r>
            <a:endParaRPr sz="18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499950" y="1831088"/>
            <a:ext cx="695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Professional Profile</a:t>
            </a:r>
            <a:endParaRPr sz="1300" b="1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99950" y="2215988"/>
            <a:ext cx="6276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 two sentences, give an overview of your professional experience. For example – outline your area of expertise as well as providing the more relevant details of your specialty. What makes you stand out as a specialist in your industry? Provide a few more details here.</a:t>
            </a:r>
            <a:b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</a:br>
            <a:b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</a:b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Learn more at </a:t>
            </a:r>
            <a:r>
              <a:rPr lang="en-GB" sz="1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www.YourWebsite.com </a:t>
            </a: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or follow me on Twitter @YourName.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499950" y="3893050"/>
            <a:ext cx="1152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Education</a:t>
            </a:r>
            <a:endParaRPr sz="1300" b="1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>
            <a:off x="2485875" y="3893050"/>
            <a:ext cx="0" cy="5746200"/>
          </a:xfrm>
          <a:prstGeom prst="straightConnector1">
            <a:avLst/>
          </a:prstGeom>
          <a:noFill/>
          <a:ln w="9525" cap="flat" cmpd="sng">
            <a:solidFill>
              <a:srgbClr val="85200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499950" y="4250800"/>
            <a:ext cx="19860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Degree Name 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Major Title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University, Location 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2005-2009</a:t>
            </a:r>
            <a:b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</a:b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Cumulative GPA #.#, </a:t>
            </a:r>
            <a:b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</a:b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‘Latin Honors Earned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2719350" y="3893050"/>
            <a:ext cx="284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Work Experience</a:t>
            </a:r>
            <a:endParaRPr sz="1300" b="1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2719350" y="4250800"/>
            <a:ext cx="410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WRITE YOUR JOB TITLE HERE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Company Name | Location | 2012 - present</a:t>
            </a:r>
            <a:endParaRPr sz="1300"/>
          </a:p>
        </p:txBody>
      </p:sp>
      <p:sp>
        <p:nvSpPr>
          <p:cNvPr id="121" name="Google Shape;121;p15"/>
          <p:cNvSpPr txBox="1"/>
          <p:nvPr/>
        </p:nvSpPr>
        <p:spPr>
          <a:xfrm>
            <a:off x="499950" y="5930950"/>
            <a:ext cx="1152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Skills</a:t>
            </a:r>
            <a:endParaRPr sz="1300" b="1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499950" y="6288700"/>
            <a:ext cx="17955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Software: </a:t>
            </a:r>
            <a:b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</a:b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List software you use for your current position and all you have mastered.</a:t>
            </a:r>
            <a:b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</a:br>
            <a:b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</a:br>
            <a:r>
              <a:rPr lang="en-GB" sz="1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Social Media/Blogging: </a:t>
            </a: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List the social media sites you have mastered.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Web Programming: </a:t>
            </a:r>
            <a:br>
              <a:rPr lang="en-GB" sz="1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</a:b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List all programs you have mastered.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Tools: </a:t>
            </a: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List any additional tools you have mastered.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2719350" y="4758100"/>
            <a:ext cx="45960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 two or three sentences, provide an overview of your responsibilities in this position. What did you accomplish daily that led to proven overall success for the company as a whole?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82880" lvl="0" indent="-1549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 panose="00000500000000000000"/>
              <a:buChar char="●"/>
            </a:pPr>
            <a:r>
              <a:rPr lang="en-GB" sz="1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Overview: </a:t>
            </a: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Here, write a one sentence synopsis of how you achieved success in your current position. </a:t>
            </a:r>
          </a:p>
        </p:txBody>
      </p:sp>
      <p:cxnSp>
        <p:nvCxnSpPr>
          <p:cNvPr id="124" name="Google Shape;124;p15"/>
          <p:cNvCxnSpPr/>
          <p:nvPr/>
        </p:nvCxnSpPr>
        <p:spPr>
          <a:xfrm>
            <a:off x="499950" y="3692050"/>
            <a:ext cx="6762900" cy="0"/>
          </a:xfrm>
          <a:prstGeom prst="straightConnector1">
            <a:avLst/>
          </a:prstGeom>
          <a:noFill/>
          <a:ln w="9525" cap="flat" cmpd="sng">
            <a:solidFill>
              <a:srgbClr val="85200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/>
          <p:nvPr/>
        </p:nvSpPr>
        <p:spPr>
          <a:xfrm>
            <a:off x="2719350" y="6083350"/>
            <a:ext cx="410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WRITE YOUR JOB TITLE HERE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Company Name | Location | 2012 - present</a:t>
            </a:r>
            <a:endParaRPr sz="1300"/>
          </a:p>
        </p:txBody>
      </p:sp>
      <p:sp>
        <p:nvSpPr>
          <p:cNvPr id="126" name="Google Shape;126;p15"/>
          <p:cNvSpPr txBox="1"/>
          <p:nvPr/>
        </p:nvSpPr>
        <p:spPr>
          <a:xfrm>
            <a:off x="2719350" y="6590650"/>
            <a:ext cx="45960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 two or three sentences, provide an overview of your responsibilities in this position. What did you accomplish daily that led to proven overall success for the company as a whole?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82880" lvl="0" indent="-1549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 panose="00000500000000000000"/>
              <a:buChar char="●"/>
            </a:pPr>
            <a:r>
              <a:rPr lang="en-GB" sz="1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Overview: </a:t>
            </a: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Here, write a one sentence synopsis of how you achieved success in your current position. </a:t>
            </a:r>
          </a:p>
        </p:txBody>
      </p:sp>
      <p:sp>
        <p:nvSpPr>
          <p:cNvPr id="127" name="Google Shape;127;p15"/>
          <p:cNvSpPr txBox="1"/>
          <p:nvPr/>
        </p:nvSpPr>
        <p:spPr>
          <a:xfrm>
            <a:off x="2719350" y="7945600"/>
            <a:ext cx="410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WRITE YOUR JOB TITLE HERE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Company Name | Location | 2012 - present</a:t>
            </a:r>
            <a:endParaRPr sz="1300"/>
          </a:p>
        </p:txBody>
      </p:sp>
      <p:sp>
        <p:nvSpPr>
          <p:cNvPr id="128" name="Google Shape;128;p15"/>
          <p:cNvSpPr txBox="1"/>
          <p:nvPr/>
        </p:nvSpPr>
        <p:spPr>
          <a:xfrm>
            <a:off x="2719350" y="8452900"/>
            <a:ext cx="45960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 two or three sentences, provide an overview of your responsibilities in this position. What did you accomplish daily that led to proven overall success for the company as a whole?</a:t>
            </a: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82880" lvl="0" indent="-1549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 panose="00000500000000000000"/>
              <a:buChar char="●"/>
            </a:pPr>
            <a:r>
              <a:rPr lang="en-GB" sz="1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Overview: </a:t>
            </a:r>
            <a:r>
              <a:rPr lang="en-GB" sz="1000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Here, write a one sentence synopsis of how you achieved success in your current position. </a:t>
            </a:r>
          </a:p>
        </p:txBody>
      </p:sp>
      <p:sp>
        <p:nvSpPr>
          <p:cNvPr id="129" name="Google Shape;129;p15"/>
          <p:cNvSpPr/>
          <p:nvPr/>
        </p:nvSpPr>
        <p:spPr>
          <a:xfrm>
            <a:off x="5900325" y="160000"/>
            <a:ext cx="1871700" cy="238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Specialist Resume </a:t>
            </a:r>
            <a:r>
              <a:rPr lang="en-GB" sz="700"/>
              <a:t>(Delete this tag)</a:t>
            </a:r>
            <a:endParaRPr sz="700"/>
          </a:p>
        </p:txBody>
      </p:sp>
      <p:cxnSp>
        <p:nvCxnSpPr>
          <p:cNvPr id="130" name="Google Shape;130;p15"/>
          <p:cNvCxnSpPr/>
          <p:nvPr/>
        </p:nvCxnSpPr>
        <p:spPr>
          <a:xfrm>
            <a:off x="499950" y="1710850"/>
            <a:ext cx="6762900" cy="0"/>
          </a:xfrm>
          <a:prstGeom prst="straightConnector1">
            <a:avLst/>
          </a:prstGeom>
          <a:noFill/>
          <a:ln w="9525" cap="flat" cmpd="sng">
            <a:solidFill>
              <a:srgbClr val="85200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1" name="Google Shape;131;p15"/>
          <p:cNvPicPr preferRelativeResize="0"/>
          <p:nvPr/>
        </p:nvPicPr>
        <p:blipFill rotWithShape="1">
          <a:blip r:embed="rId3"/>
          <a:srcRect l="29403" t="15225" r="28124" b="55811"/>
          <a:stretch>
            <a:fillRect/>
          </a:stretch>
        </p:blipFill>
        <p:spPr>
          <a:xfrm>
            <a:off x="499949" y="412027"/>
            <a:ext cx="1023300" cy="1046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365</Words>
  <Application>Microsoft Office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Montserrat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Templates</dc:title>
  <dc:creator>Mints</dc:creator>
  <cp:lastModifiedBy>Mints Goh</cp:lastModifiedBy>
  <cp:revision>5</cp:revision>
  <dcterms:created xsi:type="dcterms:W3CDTF">2022-03-19T06:36:08Z</dcterms:created>
  <dcterms:modified xsi:type="dcterms:W3CDTF">2022-03-19T07:02:04Z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DDD2638D4545497299185796B8D26F5F</vt:lpwstr>
  </property>
  <property fmtid="{D5CDD505-2E9C-101B-9397-08002B2CF9AE}" pid="3" name="KSOProductBuildVer">
    <vt:lpwstr>1033-11.2.0.11042</vt:lpwstr>
  </property>
</Properties>
</file>